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4" r:id="rId2"/>
    <p:sldId id="265" r:id="rId3"/>
  </p:sldIdLst>
  <p:sldSz cx="6858000" cy="9906000" type="A4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06" autoAdjust="0"/>
    <p:restoredTop sz="90929"/>
  </p:normalViewPr>
  <p:slideViewPr>
    <p:cSldViewPr showGuides="1">
      <p:cViewPr varScale="1">
        <p:scale>
          <a:sx n="80" d="100"/>
          <a:sy n="80" d="100"/>
        </p:scale>
        <p:origin x="1470" y="10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98E00DD-04DD-472C-94D0-AF2569AE76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1699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3282-9992-43DA-AD5D-2D936C9C97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11FD6-EA93-4F51-90A5-9F1B66D548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CD0A-0E6C-4019-A396-2B7D5DEDE8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514350" y="881063"/>
            <a:ext cx="5829300" cy="792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A09DB-6C60-4F40-A840-00CA69BF4A0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DCD8-28E0-4C7A-88EC-38B529A3BF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A9A80-E678-463D-9E2D-445F3139D8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8AA9F-E152-4B93-8EBA-F8DA4736F8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50066-1584-4EE7-A7B6-F3CE45B6E8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BF04-ADF6-4192-B430-16FFA83E0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18827-3F47-45BB-8836-9B2911B60E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7158-C5AC-470C-9B89-55BD1CED34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71575-223C-4DED-ABB8-FB135B5F694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12F4D37-E9D5-4391-A4CB-9ECF1292C6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524977"/>
              </p:ext>
            </p:extLst>
          </p:nvPr>
        </p:nvGraphicFramePr>
        <p:xfrm>
          <a:off x="188641" y="1433513"/>
          <a:ext cx="6404214" cy="2439608"/>
        </p:xfrm>
        <a:graphic>
          <a:graphicData uri="http://schemas.openxmlformats.org/drawingml/2006/table">
            <a:tbl>
              <a:tblPr/>
              <a:tblGrid>
                <a:gridCol w="1226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성명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(</a:t>
                      </a: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한글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)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생년월일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성명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(</a:t>
                      </a: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영문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)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근무가능 기간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지원 부서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근무가능 시간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주소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전화번호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핸드폰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이메일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보훈여부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보훈명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장애여부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장애명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44183"/>
              </p:ext>
            </p:extLst>
          </p:nvPr>
        </p:nvGraphicFramePr>
        <p:xfrm>
          <a:off x="188913" y="6527651"/>
          <a:ext cx="6408711" cy="2754000"/>
        </p:xfrm>
        <a:graphic>
          <a:graphicData uri="http://schemas.openxmlformats.org/drawingml/2006/table">
            <a:tbl>
              <a:tblPr/>
              <a:tblGrid>
                <a:gridCol w="431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6000">
                <a:tc rowSpan="9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경</a:t>
                      </a: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력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사</a:t>
                      </a: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항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기</a:t>
                      </a:r>
                      <a:r>
                        <a:rPr lang="en-US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      </a:t>
                      </a: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간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회사명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근무부서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담당직무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직위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근무지역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84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185" name="Rectangle 9"/>
          <p:cNvSpPr>
            <a:spLocks noChangeArrowheads="1"/>
          </p:cNvSpPr>
          <p:nvPr/>
        </p:nvSpPr>
        <p:spPr bwMode="auto">
          <a:xfrm>
            <a:off x="2060575" y="560388"/>
            <a:ext cx="4537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ko-KR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입 사 지 원 서</a:t>
            </a:r>
            <a:endParaRPr lang="en-US" altLang="ko-KR"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2186" name="Rectangle 2"/>
          <p:cNvSpPr>
            <a:spLocks noChangeArrowheads="1"/>
          </p:cNvSpPr>
          <p:nvPr/>
        </p:nvSpPr>
        <p:spPr bwMode="auto">
          <a:xfrm>
            <a:off x="115888" y="415925"/>
            <a:ext cx="6629400" cy="907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87" name="Line 3"/>
          <p:cNvSpPr>
            <a:spLocks noChangeShapeType="1"/>
          </p:cNvSpPr>
          <p:nvPr/>
        </p:nvSpPr>
        <p:spPr bwMode="auto">
          <a:xfrm>
            <a:off x="117475" y="1281113"/>
            <a:ext cx="6626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2188" name="Picture 797" descr="home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666750"/>
            <a:ext cx="14779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표 28"/>
          <p:cNvGraphicFramePr>
            <a:graphicFrameLocks noGrp="1"/>
          </p:cNvGraphicFramePr>
          <p:nvPr/>
        </p:nvGraphicFramePr>
        <p:xfrm>
          <a:off x="188913" y="3944938"/>
          <a:ext cx="6408711" cy="609202"/>
        </p:xfrm>
        <a:graphic>
          <a:graphicData uri="http://schemas.openxmlformats.org/drawingml/2006/table">
            <a:tbl>
              <a:tblPr/>
              <a:tblGrid>
                <a:gridCol w="145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병역구분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군필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병과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계급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복무기간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13663"/>
              </p:ext>
            </p:extLst>
          </p:nvPr>
        </p:nvGraphicFramePr>
        <p:xfrm>
          <a:off x="188913" y="4621213"/>
          <a:ext cx="6408711" cy="1836000"/>
        </p:xfrm>
        <a:graphic>
          <a:graphicData uri="http://schemas.openxmlformats.org/drawingml/2006/table">
            <a:tbl>
              <a:tblPr/>
              <a:tblGrid>
                <a:gridCol w="145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출신학교명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졸업년도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전공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/</a:t>
                      </a: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학과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성적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졸업구분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r" latinLnBrk="1">
                        <a:spcAft>
                          <a:spcPts val="0"/>
                        </a:spcAft>
                      </a:pPr>
                      <a:endParaRPr 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/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1414" y="9544082"/>
            <a:ext cx="2232025" cy="1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500" dirty="0">
                <a:latin typeface="맑은 고딕" pitchFamily="50" charset="-127"/>
                <a:ea typeface="맑은 고딕" pitchFamily="50" charset="-127"/>
              </a:rPr>
              <a:t>June, 2015.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5888" y="415925"/>
            <a:ext cx="6629400" cy="907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17475" y="1352550"/>
            <a:ext cx="6626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3076" name="Picture 797" descr="home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727075"/>
            <a:ext cx="14779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33375" y="1568450"/>
          <a:ext cx="6192688" cy="7153150"/>
        </p:xfrm>
        <a:graphic>
          <a:graphicData uri="http://schemas.openxmlformats.org/drawingml/2006/table">
            <a:tbl>
              <a:tblPr/>
              <a:tblGrid>
                <a:gridCol w="1878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4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입사 지원 동기</a:t>
                      </a: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897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나의 장·단점</a:t>
                      </a: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1243">
                <a:tc grid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주요 경험 및</a:t>
                      </a: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경력 소개</a:t>
                      </a: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8683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ko-KR" altLang="en-US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입사 후 포부</a:t>
                      </a:r>
                      <a:endParaRPr lang="en-US" sz="1000" b="1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97327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03" name="Rectangle 10"/>
          <p:cNvSpPr>
            <a:spLocks noChangeArrowheads="1"/>
          </p:cNvSpPr>
          <p:nvPr/>
        </p:nvSpPr>
        <p:spPr bwMode="auto">
          <a:xfrm>
            <a:off x="404813" y="8812213"/>
            <a:ext cx="59039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39700" algn="ctr" eaLnBrk="0" hangingPunct="0">
              <a:lnSpc>
                <a:spcPct val="150000"/>
              </a:lnSpc>
            </a:pPr>
            <a:r>
              <a:rPr 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지원서상의 모든 기재사항은 사실과 다름없음을 확인합니다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</a:t>
            </a:r>
          </a:p>
          <a:p>
            <a:pPr indent="139700" algn="ctr" eaLnBrk="0" latinLnBrk="0" hangingPunct="0">
              <a:lnSpc>
                <a:spcPct val="150000"/>
              </a:lnSpc>
            </a:pP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작성일자 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:      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년      월      일           작성자 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:                     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서명        </a:t>
            </a:r>
          </a:p>
        </p:txBody>
      </p:sp>
      <p:sp>
        <p:nvSpPr>
          <p:cNvPr id="3104" name="Rectangle 9"/>
          <p:cNvSpPr>
            <a:spLocks noChangeArrowheads="1"/>
          </p:cNvSpPr>
          <p:nvPr/>
        </p:nvSpPr>
        <p:spPr bwMode="auto">
          <a:xfrm>
            <a:off x="2060575" y="631825"/>
            <a:ext cx="4537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ko-KR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입 사 지 원 서</a:t>
            </a:r>
            <a:endParaRPr lang="en-US" altLang="ko-KR"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1414" y="9544082"/>
            <a:ext cx="2232025" cy="1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500" dirty="0">
                <a:latin typeface="맑은 고딕" pitchFamily="50" charset="-127"/>
                <a:ea typeface="맑은 고딕" pitchFamily="50" charset="-127"/>
              </a:rPr>
              <a:t>April, 2014.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99</Words>
  <Application>Microsoft Office PowerPoint</Application>
  <PresentationFormat>A4 용지(210x297mm)</PresentationFormat>
  <Paragraphs>45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맑은 고딕</vt:lpstr>
      <vt:lpstr>Tahoma</vt:lpstr>
      <vt:lpstr>Times New Roman</vt:lpstr>
      <vt:lpstr>기본 디자인</vt:lpstr>
      <vt:lpstr>PowerPoint 프레젠테이션</vt:lpstr>
      <vt:lpstr>PowerPoint 프레젠테이션</vt:lpstr>
    </vt:vector>
  </TitlesOfParts>
  <Company>홈프러스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김충만</dc:creator>
  <cp:lastModifiedBy>Neo</cp:lastModifiedBy>
  <cp:revision>189</cp:revision>
  <dcterms:created xsi:type="dcterms:W3CDTF">2004-08-11T02:28:16Z</dcterms:created>
  <dcterms:modified xsi:type="dcterms:W3CDTF">2024-12-04T05:44:37Z</dcterms:modified>
</cp:coreProperties>
</file>