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ContentType="application/vnd.openxmlformats-officedocument.custom-properties+xml" PartName="/docProps/custom.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Relationship Id="rId5" Target="docProps/custom.xml" Type="http://schemas.openxmlformats.org/officeDocument/2006/relationships/custom-properties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서류전형" id="{A71AE382-6576-409F-82EC-59E853463802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52" autoAdjust="0"/>
    <p:restoredTop sz="94563" autoAdjust="0"/>
  </p:normalViewPr>
  <p:slideViewPr>
    <p:cSldViewPr>
      <p:cViewPr varScale="1">
        <p:scale>
          <a:sx n="80" d="100"/>
          <a:sy n="80" d="100"/>
        </p:scale>
        <p:origin x="2940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082E4-5378-42FD-90A9-837366F233B2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6708A-1F5A-4010-8841-DE712D4F8C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671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44C98-D9B4-4D63-85FC-F53A7A95703A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56C8C-9D98-41E3-A1E1-EB57CF9622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736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56C8C-9D98-41E3-A1E1-EB57CF9622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277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991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767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23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194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752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5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821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738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29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414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48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11B00-99C0-401E-AAB7-0980F05E9F80}" type="datetimeFigureOut">
              <a:rPr lang="ko-KR" altLang="en-US" smtClean="0"/>
              <a:t>2024-03-02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F56F7-155C-4791-9683-F437F0DA972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524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84330" y="269522"/>
            <a:ext cx="6489340" cy="860495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84330" y="269522"/>
            <a:ext cx="6489340" cy="9181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</a:rPr>
              <a:t>입 사 지 원 서</a:t>
            </a:r>
            <a:endParaRPr lang="ko-KR" alt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 t="38993" r="20889" b="42767"/>
          <a:stretch/>
        </p:blipFill>
        <p:spPr>
          <a:xfrm>
            <a:off x="5113904" y="395576"/>
            <a:ext cx="1483448" cy="360000"/>
          </a:xfrm>
          <a:prstGeom prst="rect">
            <a:avLst/>
          </a:prstGeom>
        </p:spPr>
      </p:pic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531354"/>
              </p:ext>
            </p:extLst>
          </p:nvPr>
        </p:nvGraphicFramePr>
        <p:xfrm>
          <a:off x="261000" y="1331640"/>
          <a:ext cx="6336000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768"/>
                <a:gridCol w="2088232"/>
                <a:gridCol w="1080120"/>
                <a:gridCol w="2087880"/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성명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한글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생년월일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성명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영문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근무가능기간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지원부서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근무가능시간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주소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전화번호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핸드폰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e-mail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지원경로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b="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점내공고</a:t>
                      </a:r>
                      <a:r>
                        <a:rPr lang="ko-KR" altLang="en-US" sz="8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altLang="ko-KR" sz="8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/ </a:t>
                      </a:r>
                      <a:r>
                        <a:rPr lang="ko-KR" altLang="en-US" sz="8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구직사이트 </a:t>
                      </a:r>
                      <a:r>
                        <a:rPr lang="en-US" altLang="ko-KR" sz="8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/ </a:t>
                      </a:r>
                      <a:r>
                        <a:rPr lang="ko-KR" altLang="en-US" sz="800" b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지인추천 등</a:t>
                      </a:r>
                      <a:endParaRPr lang="ko-KR" altLang="en-US" sz="1100" b="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보훈여부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</a:rPr>
                        <a:t>보훈명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장애여부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</a:rPr>
                        <a:t>장애명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283791"/>
              </p:ext>
            </p:extLst>
          </p:nvPr>
        </p:nvGraphicFramePr>
        <p:xfrm>
          <a:off x="261000" y="4007829"/>
          <a:ext cx="6336000" cy="6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808"/>
                <a:gridCol w="1094592"/>
                <a:gridCol w="1267200"/>
                <a:gridCol w="1267200"/>
                <a:gridCol w="1267200"/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병역구분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</a:rPr>
                        <a:t>군필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병과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계급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복무기간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957681"/>
              </p:ext>
            </p:extLst>
          </p:nvPr>
        </p:nvGraphicFramePr>
        <p:xfrm>
          <a:off x="261000" y="4740018"/>
          <a:ext cx="6336000" cy="16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808"/>
                <a:gridCol w="1094592"/>
                <a:gridCol w="1857736"/>
                <a:gridCol w="648072"/>
                <a:gridCol w="1295792"/>
              </a:tblGrid>
              <a:tr h="324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출신학교명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err="1" smtClean="0">
                          <a:solidFill>
                            <a:schemeClr val="tx1"/>
                          </a:solidFill>
                        </a:rPr>
                        <a:t>졸업년도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전공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학과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성적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졸업구문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졸업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수료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중퇴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졸업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수료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중퇴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졸업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수료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중퇴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졸업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수료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중퇴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48705"/>
              </p:ext>
            </p:extLst>
          </p:nvPr>
        </p:nvGraphicFramePr>
        <p:xfrm>
          <a:off x="261000" y="6444208"/>
          <a:ext cx="6335999" cy="22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688"/>
                <a:gridCol w="1080120"/>
                <a:gridCol w="1080120"/>
                <a:gridCol w="1080120"/>
                <a:gridCol w="1440160"/>
                <a:gridCol w="504056"/>
                <a:gridCol w="791735"/>
              </a:tblGrid>
              <a:tr h="324000"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경력사항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기간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회사명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근무부서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담당직무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직위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근무지역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2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84330" y="269522"/>
            <a:ext cx="6489340" cy="860495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84330" y="269522"/>
            <a:ext cx="6489340" cy="91810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</a:rPr>
              <a:t>입 사 지 원 서</a:t>
            </a:r>
            <a:endParaRPr lang="ko-KR" altLang="en-US" sz="2400" b="1" dirty="0">
              <a:solidFill>
                <a:schemeClr val="tx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 t="38993" r="20889" b="42767"/>
          <a:stretch/>
        </p:blipFill>
        <p:spPr>
          <a:xfrm>
            <a:off x="5113904" y="395576"/>
            <a:ext cx="1483448" cy="360000"/>
          </a:xfrm>
          <a:prstGeom prst="rect">
            <a:avLst/>
          </a:prstGeom>
        </p:spPr>
      </p:pic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407802"/>
              </p:ext>
            </p:extLst>
          </p:nvPr>
        </p:nvGraphicFramePr>
        <p:xfrm>
          <a:off x="261000" y="1331640"/>
          <a:ext cx="6336000" cy="67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000"/>
              </a:tblGrid>
              <a:tr h="34530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="0" baseline="0" dirty="0" err="1" smtClean="0">
                          <a:solidFill>
                            <a:schemeClr val="tx1"/>
                          </a:solidFill>
                        </a:rPr>
                        <a:t>홈플러스</a:t>
                      </a:r>
                      <a:r>
                        <a:rPr lang="ko-KR" altLang="en-US" sz="1100" b="0" baseline="0" dirty="0" smtClean="0">
                          <a:solidFill>
                            <a:schemeClr val="tx1"/>
                          </a:solidFill>
                        </a:rPr>
                        <a:t> 또는 지원부서에 입사를 희망하는 사유를 기술해주세요</a:t>
                      </a: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46696">
                <a:tc>
                  <a:txBody>
                    <a:bodyPr/>
                    <a:lstStyle/>
                    <a:p>
                      <a:pPr algn="l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30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지원부서의 업무 수행상 나의 강점 및 개발이 필요한 점을 기술해주세요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46696">
                <a:tc>
                  <a:txBody>
                    <a:bodyPr/>
                    <a:lstStyle/>
                    <a:p>
                      <a:pPr algn="l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30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지원부서와 관련이 있는 업무경력 및 경험을 소개해주세요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46696">
                <a:tc>
                  <a:txBody>
                    <a:bodyPr/>
                    <a:lstStyle/>
                    <a:p>
                      <a:pPr algn="l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30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입사 후 포부에 대해 기술해주세요</a:t>
                      </a: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46696">
                <a:tc>
                  <a:txBody>
                    <a:bodyPr/>
                    <a:lstStyle/>
                    <a:p>
                      <a:pPr algn="l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8640" y="8157160"/>
            <a:ext cx="6349487" cy="610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200" dirty="0" smtClean="0"/>
              <a:t>지원서상의 모든 기재사항은 사실과 다름이 없음을 확인합니다</a:t>
            </a:r>
            <a:r>
              <a:rPr lang="en-US" altLang="ko-KR" sz="1200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ko-KR" altLang="en-US" sz="1200" dirty="0" smtClean="0"/>
              <a:t>작성일자 </a:t>
            </a:r>
            <a:r>
              <a:rPr lang="en-US" altLang="ko-KR" sz="1200" dirty="0" smtClean="0"/>
              <a:t>:         </a:t>
            </a:r>
            <a:r>
              <a:rPr lang="ko-KR" altLang="en-US" sz="1200" dirty="0" smtClean="0"/>
              <a:t>년      월      일                    작성자 </a:t>
            </a:r>
            <a:r>
              <a:rPr lang="en-US" altLang="ko-KR" sz="1200" dirty="0" smtClean="0"/>
              <a:t>:                    </a:t>
            </a:r>
            <a:r>
              <a:rPr lang="ko-KR" altLang="en-US" sz="1200" dirty="0" smtClean="0"/>
              <a:t>서명 </a:t>
            </a:r>
            <a:r>
              <a:rPr lang="en-US" altLang="ko-KR" sz="1200" dirty="0" smtClean="0"/>
              <a:t>: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8318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131</Words>
  <Application>Microsoft Office PowerPoint</Application>
  <PresentationFormat>화면 슬라이드 쇼(4:3)</PresentationFormat>
  <Paragraphs>50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T450</dc:creator>
  <cp:lastModifiedBy>장동억[화성동탄점]</cp:lastModifiedBy>
  <cp:revision>32</cp:revision>
  <dcterms:created xsi:type="dcterms:W3CDTF">2020-03-24T22:47:28Z</dcterms:created>
  <dcterms:modified xsi:type="dcterms:W3CDTF">2024-03-02T05:26:19Z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asoo_Trace_ID" pid="2">
    <vt:lpwstr>eyJub2RlMSI6eyJkc2QiOiIwMTAwMDAwMDAwMDAyOTcxIiwibG9nVGltZSI6IjIwMjMtMDktMTZUMTU6MjI6MjdaIiwicElEIjoxLCJ0cmFjZUlkIjoiMTk2M0E4RTAwNkE4NEMyRUFDRkIxMDAyNjM1OEE5NzMiLCJ1c2VyQ29kZSI6ImxpZWJlNjQ4MiJ9LCJub2RlMiI6eyJkc2QiOiIwMTAwMDAwMDAwMDAyOTcxIiwibG9nVGltZSI6IjIwMjMtMDktMTZUMTU6MjI6MjdaIiwicElEIjoxLCJ0cmFjZUlkIjoiMTk2M0E4RTAwNkE4NEMyRUFDRkIxMDAyNjM1OEE5NzMiLCJ1c2VyQ29kZSI6ImxpZWJlNjQ4MiJ9LCJub2RlMyI6eyJkc2QiOiIwMTAwMDAwMDAwMDAyOTcxIiwibG9nVGltZSI6IjIwMjMtMDktMTZUMTU6MjM6NDFaIiwicElEIjoxLCJ0cmFjZUlkIjoiRjY0MUY5QkYwQTVGNDRCN0IzMkRBMkVCQTk3RkRGRjgiLCJ1c2VyQ29kZSI6ImxpZWJlNjQ4MiJ9LCJub2RlNCI6eyJkc2QiOiIwMTAwMDAwMDAwMDAyOTcxIiwibG9nVGltZSI6IjIwMjQtMDMtMDJUMDU6MjU6NDRaIiwicElEIjoxLCJ0cmFjZUlkIjoiNUM1OUMwMjM3N0E0NDBBNUJEOTI3NjUzNTgzRUQ3Q0IiLCJ1c2VyQ29kZSI6ImxpZWJlNjQ4MiJ9LCJub2RlNSI6eyJkc2QiOiIwMDAwMDAwMDAwMDAwMDAwIiwibG9nVGltZSI6IjIwMjQtMDMtMDJUMDU6MjY6MzhaIiwicElEIjoyMDQ4LCJ0cmFjZUlkIjoiNzVEMUI3NjU0RTE5NEM2NkEyRUI2OTlEQzM4ODc2MjgiLCJ1c2VyQ29kZSI6ImxpZWJlNjQ4MiJ9LCJub2RlQ291bnQiOjR9</vt:lpwstr>
  </property>
</Properties>
</file>